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5327650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47BACCC-D83D-6847-0A4A-85EC33FD0EEE}" name="Currit Sofia" initials="SC" userId="S::q1paz9@vd.ch::c18e73be-4f84-4839-a4b6-88a9a26bcd0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BA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B8498F-B714-4544-9460-01EBFF868FF9}" v="4" dt="2025-10-21T16:39:05.1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38" d="100"/>
          <a:sy n="138" d="100"/>
        </p:scale>
        <p:origin x="712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mmune de Vaulion" userId="5e6715ee-0083-4782-87da-a7baac020da6" providerId="ADAL" clId="{10F4F057-2589-4E33-8347-3810DF2048F0}"/>
    <pc:docChg chg="custSel modSld">
      <pc:chgData name="Commune de Vaulion" userId="5e6715ee-0083-4782-87da-a7baac020da6" providerId="ADAL" clId="{10F4F057-2589-4E33-8347-3810DF2048F0}" dt="2025-10-21T18:04:41.879" v="871" actId="20577"/>
      <pc:docMkLst>
        <pc:docMk/>
      </pc:docMkLst>
      <pc:sldChg chg="addSp delSp modSp mod">
        <pc:chgData name="Commune de Vaulion" userId="5e6715ee-0083-4782-87da-a7baac020da6" providerId="ADAL" clId="{10F4F057-2589-4E33-8347-3810DF2048F0}" dt="2025-10-21T18:04:41.879" v="871" actId="20577"/>
        <pc:sldMkLst>
          <pc:docMk/>
          <pc:sldMk cId="238044620" sldId="263"/>
        </pc:sldMkLst>
        <pc:spChg chg="add mod">
          <ac:chgData name="Commune de Vaulion" userId="5e6715ee-0083-4782-87da-a7baac020da6" providerId="ADAL" clId="{10F4F057-2589-4E33-8347-3810DF2048F0}" dt="2025-10-21T16:39:56.351" v="735" actId="1076"/>
          <ac:spMkLst>
            <pc:docMk/>
            <pc:sldMk cId="238044620" sldId="263"/>
            <ac:spMk id="2" creationId="{BDB8983F-EEF2-6C57-551E-00F509FCAF03}"/>
          </ac:spMkLst>
        </pc:spChg>
        <pc:spChg chg="add mod">
          <ac:chgData name="Commune de Vaulion" userId="5e6715ee-0083-4782-87da-a7baac020da6" providerId="ADAL" clId="{10F4F057-2589-4E33-8347-3810DF2048F0}" dt="2025-10-21T16:39:59.869" v="736" actId="1076"/>
          <ac:spMkLst>
            <pc:docMk/>
            <pc:sldMk cId="238044620" sldId="263"/>
            <ac:spMk id="3" creationId="{760AB1F5-3762-E392-7BD9-5DC231F27762}"/>
          </ac:spMkLst>
        </pc:spChg>
        <pc:spChg chg="add mod">
          <ac:chgData name="Commune de Vaulion" userId="5e6715ee-0083-4782-87da-a7baac020da6" providerId="ADAL" clId="{10F4F057-2589-4E33-8347-3810DF2048F0}" dt="2025-10-21T16:39:52.827" v="734" actId="1076"/>
          <ac:spMkLst>
            <pc:docMk/>
            <pc:sldMk cId="238044620" sldId="263"/>
            <ac:spMk id="4" creationId="{FE0F4AEB-3D44-2F0F-9B65-C14103B9F2CB}"/>
          </ac:spMkLst>
        </pc:spChg>
        <pc:spChg chg="add mod">
          <ac:chgData name="Commune de Vaulion" userId="5e6715ee-0083-4782-87da-a7baac020da6" providerId="ADAL" clId="{10F4F057-2589-4E33-8347-3810DF2048F0}" dt="2025-10-21T16:40:03.451" v="737" actId="1076"/>
          <ac:spMkLst>
            <pc:docMk/>
            <pc:sldMk cId="238044620" sldId="263"/>
            <ac:spMk id="5" creationId="{622DDBAD-9793-36F4-FE3B-1B90AB0CD31A}"/>
          </ac:spMkLst>
        </pc:spChg>
        <pc:spChg chg="mod">
          <ac:chgData name="Commune de Vaulion" userId="5e6715ee-0083-4782-87da-a7baac020da6" providerId="ADAL" clId="{10F4F057-2589-4E33-8347-3810DF2048F0}" dt="2025-10-21T16:41:54.622" v="741" actId="20577"/>
          <ac:spMkLst>
            <pc:docMk/>
            <pc:sldMk cId="238044620" sldId="263"/>
            <ac:spMk id="11" creationId="{433554CF-1F2A-C768-A766-065617AED8FD}"/>
          </ac:spMkLst>
        </pc:spChg>
        <pc:spChg chg="mod">
          <ac:chgData name="Commune de Vaulion" userId="5e6715ee-0083-4782-87da-a7baac020da6" providerId="ADAL" clId="{10F4F057-2589-4E33-8347-3810DF2048F0}" dt="2025-10-21T18:04:41.879" v="871" actId="20577"/>
          <ac:spMkLst>
            <pc:docMk/>
            <pc:sldMk cId="238044620" sldId="263"/>
            <ac:spMk id="15" creationId="{B2028DB8-A78D-8B4D-F5AF-F9BC35AA8300}"/>
          </ac:spMkLst>
        </pc:spChg>
        <pc:picChg chg="del">
          <ac:chgData name="Commune de Vaulion" userId="5e6715ee-0083-4782-87da-a7baac020da6" providerId="ADAL" clId="{10F4F057-2589-4E33-8347-3810DF2048F0}" dt="2025-10-21T16:28:44.061" v="0" actId="478"/>
          <ac:picMkLst>
            <pc:docMk/>
            <pc:sldMk cId="238044620" sldId="263"/>
            <ac:picMk id="24" creationId="{AC1EAFD1-7EFC-1EFE-2872-B8589B9FD9B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1598" y="358775"/>
            <a:ext cx="1906491" cy="1117483"/>
          </a:xfrm>
        </p:spPr>
        <p:txBody>
          <a:bodyPr anchor="t">
            <a:noAutofit/>
          </a:bodyPr>
          <a:lstStyle>
            <a:lvl1pPr algn="ctr">
              <a:defRPr sz="25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1597" y="1494804"/>
            <a:ext cx="1906491" cy="506182"/>
          </a:xfrm>
        </p:spPr>
        <p:txBody>
          <a:bodyPr/>
          <a:lstStyle>
            <a:lvl1pPr marL="0" indent="0" algn="ctr">
              <a:buNone/>
              <a:defRPr sz="1398" b="1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pic>
        <p:nvPicPr>
          <p:cNvPr id="14" name="Image 13" descr="Une image contenant Roue de vélo, vélo&#10;&#10;Description générée automatiquement">
            <a:extLst>
              <a:ext uri="{FF2B5EF4-FFF2-40B4-BE49-F238E27FC236}">
                <a16:creationId xmlns:a16="http://schemas.microsoft.com/office/drawing/2014/main" id="{21F6B10A-FC6E-89E3-B327-0DDF5E893D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46" y="256558"/>
            <a:ext cx="1601434" cy="1601434"/>
          </a:xfrm>
          <a:prstGeom prst="rect">
            <a:avLst/>
          </a:prstGeom>
        </p:spPr>
      </p:pic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222F7D85-98F6-44C1-30E6-E48C7AF8100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95805" y="3782396"/>
            <a:ext cx="1355725" cy="1193800"/>
          </a:xfrm>
        </p:spPr>
        <p:txBody>
          <a:bodyPr/>
          <a:lstStyle/>
          <a:p>
            <a:endParaRPr lang="fr-CH"/>
          </a:p>
        </p:txBody>
      </p:sp>
      <p:sp>
        <p:nvSpPr>
          <p:cNvPr id="19" name="Espace réservé pour une image  17">
            <a:extLst>
              <a:ext uri="{FF2B5EF4-FFF2-40B4-BE49-F238E27FC236}">
                <a16:creationId xmlns:a16="http://schemas.microsoft.com/office/drawing/2014/main" id="{06500C2D-569F-CD6E-83CF-6C9A6FBCD87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990354" y="3784075"/>
            <a:ext cx="1355725" cy="1193800"/>
          </a:xfrm>
        </p:spPr>
        <p:txBody>
          <a:bodyPr/>
          <a:lstStyle/>
          <a:p>
            <a:endParaRPr lang="fr-CH"/>
          </a:p>
        </p:txBody>
      </p:sp>
      <p:sp>
        <p:nvSpPr>
          <p:cNvPr id="20" name="Espace réservé pour une image  17">
            <a:extLst>
              <a:ext uri="{FF2B5EF4-FFF2-40B4-BE49-F238E27FC236}">
                <a16:creationId xmlns:a16="http://schemas.microsoft.com/office/drawing/2014/main" id="{661F7A66-687E-5885-AF35-82247763D93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84902" y="3784075"/>
            <a:ext cx="1355725" cy="1193800"/>
          </a:xfrm>
        </p:spPr>
        <p:txBody>
          <a:bodyPr/>
          <a:lstStyle/>
          <a:p>
            <a:endParaRPr lang="fr-CH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593BA4FE-BAA7-A1C1-5283-98FE6D88EB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95275" y="2268538"/>
            <a:ext cx="4752975" cy="881797"/>
          </a:xfrm>
        </p:spPr>
        <p:txBody>
          <a:bodyPr lIns="0" rIns="0">
            <a:noAutofit/>
          </a:bodyPr>
          <a:lstStyle>
            <a:lvl1pPr marL="0" indent="0">
              <a:buNone/>
              <a:defRPr sz="1300"/>
            </a:lvl1pPr>
            <a:lvl2pPr marL="266365" indent="0">
              <a:buNone/>
              <a:defRPr/>
            </a:lvl2pPr>
          </a:lstStyle>
          <a:p>
            <a:pPr lvl="0"/>
            <a:r>
              <a:rPr lang="fr-FR" dirty="0"/>
              <a:t>Introduction</a:t>
            </a:r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5F76882E-4CFA-34F3-60E0-865FF9C056D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7338" y="3243263"/>
            <a:ext cx="4760912" cy="347662"/>
          </a:xfrm>
        </p:spPr>
        <p:txBody>
          <a:bodyPr lIns="0" rIns="0">
            <a:noAutofit/>
          </a:bodyPr>
          <a:lstStyle>
            <a:lvl1pPr marL="0" indent="0">
              <a:buNone/>
              <a:defRPr sz="1500">
                <a:latin typeface="+mj-lt"/>
              </a:defRPr>
            </a:lvl1pPr>
          </a:lstStyle>
          <a:p>
            <a:pPr lvl="0"/>
            <a:r>
              <a:rPr lang="fr-FR" dirty="0"/>
              <a:t>Titre</a:t>
            </a:r>
            <a:endParaRPr lang="fr-CH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23B52FFB-6962-7D33-B2E0-812BE9340FB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04900" y="5113338"/>
            <a:ext cx="1355725" cy="1389062"/>
          </a:xfrm>
        </p:spPr>
        <p:txBody>
          <a:bodyPr lIns="0" rIns="0">
            <a:noAutofit/>
          </a:bodyPr>
          <a:lstStyle>
            <a:lvl1pPr marL="0" indent="0">
              <a:buNone/>
              <a:defRPr sz="1300"/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7" name="Espace réservé du texte 25">
            <a:extLst>
              <a:ext uri="{FF2B5EF4-FFF2-40B4-BE49-F238E27FC236}">
                <a16:creationId xmlns:a16="http://schemas.microsoft.com/office/drawing/2014/main" id="{EEE31242-1CAA-A4B2-03CB-04CEEF444D6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990354" y="5112838"/>
            <a:ext cx="1355725" cy="1389062"/>
          </a:xfrm>
        </p:spPr>
        <p:txBody>
          <a:bodyPr lIns="0" rIns="0">
            <a:noAutofit/>
          </a:bodyPr>
          <a:lstStyle>
            <a:lvl1pPr marL="0" indent="0">
              <a:buNone/>
              <a:defRPr sz="1300"/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5B5C13F8-C71C-1182-EEDE-399B071DCD2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692525" y="5112838"/>
            <a:ext cx="1355725" cy="1389062"/>
          </a:xfrm>
        </p:spPr>
        <p:txBody>
          <a:bodyPr lIns="0" rIns="0">
            <a:noAutofit/>
          </a:bodyPr>
          <a:lstStyle>
            <a:lvl1pPr marL="0" indent="0">
              <a:buNone/>
              <a:defRPr sz="1300"/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9" name="Espace réservé du texte 21">
            <a:extLst>
              <a:ext uri="{FF2B5EF4-FFF2-40B4-BE49-F238E27FC236}">
                <a16:creationId xmlns:a16="http://schemas.microsoft.com/office/drawing/2014/main" id="{3504C9EC-6573-2443-02ED-E9BC9CCB38D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95275" y="6717211"/>
            <a:ext cx="4752975" cy="272382"/>
          </a:xfrm>
        </p:spPr>
        <p:txBody>
          <a:bodyPr lIns="0" rIns="0">
            <a:noAutofit/>
          </a:bodyPr>
          <a:lstStyle>
            <a:lvl1pPr marL="0" indent="0">
              <a:buNone/>
              <a:defRPr sz="1300"/>
            </a:lvl1pPr>
            <a:lvl2pPr marL="266365" indent="0">
              <a:buNone/>
              <a:defRPr/>
            </a:lvl2pPr>
          </a:lstStyle>
          <a:p>
            <a:pPr lvl="0"/>
            <a:r>
              <a:rPr lang="fr-FR" dirty="0"/>
              <a:t>Mais encore: …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7DBA775E-6C34-6751-85E2-ABE719AD4E4D}"/>
              </a:ext>
            </a:extLst>
          </p:cNvPr>
          <p:cNvCxnSpPr/>
          <p:nvPr userDrawn="1"/>
        </p:nvCxnSpPr>
        <p:spPr>
          <a:xfrm>
            <a:off x="287338" y="3590925"/>
            <a:ext cx="4752975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space réservé pour une image  17">
            <a:extLst>
              <a:ext uri="{FF2B5EF4-FFF2-40B4-BE49-F238E27FC236}">
                <a16:creationId xmlns:a16="http://schemas.microsoft.com/office/drawing/2014/main" id="{EAFA643F-0E65-987B-CCC3-7653E00286BF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684902" y="381263"/>
            <a:ext cx="1355725" cy="1193800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/>
              <a:t>Armoiries communales</a:t>
            </a:r>
          </a:p>
        </p:txBody>
      </p:sp>
    </p:spTree>
    <p:extLst>
      <p:ext uri="{BB962C8B-B14F-4D97-AF65-F5344CB8AC3E}">
        <p14:creationId xmlns:p14="http://schemas.microsoft.com/office/powerpoint/2010/main" val="28220100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" userDrawn="1">
          <p15:clr>
            <a:srgbClr val="FBAE40"/>
          </p15:clr>
        </p15:guide>
        <p15:guide id="2" pos="3175" userDrawn="1">
          <p15:clr>
            <a:srgbClr val="FBAE40"/>
          </p15:clr>
        </p15:guide>
        <p15:guide id="3" pos="181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FE61-139C-4253-8566-1E62CEC51354}" type="datetimeFigureOut">
              <a:rPr lang="fr-CH" smtClean="0"/>
              <a:t>21.10.2025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82A9-47D0-4F69-AE06-EED30BE5A15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31380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FE61-139C-4253-8566-1E62CEC51354}" type="datetimeFigureOut">
              <a:rPr lang="fr-CH" smtClean="0"/>
              <a:t>21.10.2025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82A9-47D0-4F69-AE06-EED30BE5A15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19516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945" y="1088455"/>
            <a:ext cx="2697123" cy="5372269"/>
          </a:xfrm>
        </p:spPr>
        <p:txBody>
          <a:bodyPr/>
          <a:lstStyle>
            <a:lvl1pPr>
              <a:defRPr sz="1864"/>
            </a:lvl1pPr>
            <a:lvl2pPr>
              <a:defRPr sz="1631"/>
            </a:lvl2pPr>
            <a:lvl3pPr>
              <a:defRPr sz="1398"/>
            </a:lvl3pPr>
            <a:lvl4pPr>
              <a:defRPr sz="1165"/>
            </a:lvl4pPr>
            <a:lvl5pPr>
              <a:defRPr sz="1165"/>
            </a:lvl5pPr>
            <a:lvl6pPr>
              <a:defRPr sz="1165"/>
            </a:lvl6pPr>
            <a:lvl7pPr>
              <a:defRPr sz="1165"/>
            </a:lvl7pPr>
            <a:lvl8pPr>
              <a:defRPr sz="1165"/>
            </a:lvl8pPr>
            <a:lvl9pPr>
              <a:defRPr sz="116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FE61-139C-4253-8566-1E62CEC51354}" type="datetimeFigureOut">
              <a:rPr lang="fr-CH" smtClean="0"/>
              <a:t>21.10.2025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82A9-47D0-4F69-AE06-EED30BE5A15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758489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4945" y="1088455"/>
            <a:ext cx="2697123" cy="5372269"/>
          </a:xfrm>
        </p:spPr>
        <p:txBody>
          <a:bodyPr anchor="t"/>
          <a:lstStyle>
            <a:lvl1pPr marL="0" indent="0">
              <a:buNone/>
              <a:defRPr sz="1864"/>
            </a:lvl1pPr>
            <a:lvl2pPr marL="266365" indent="0">
              <a:buNone/>
              <a:defRPr sz="1631"/>
            </a:lvl2pPr>
            <a:lvl3pPr marL="532729" indent="0">
              <a:buNone/>
              <a:defRPr sz="1398"/>
            </a:lvl3pPr>
            <a:lvl4pPr marL="799094" indent="0">
              <a:buNone/>
              <a:defRPr sz="1165"/>
            </a:lvl4pPr>
            <a:lvl5pPr marL="1065459" indent="0">
              <a:buNone/>
              <a:defRPr sz="1165"/>
            </a:lvl5pPr>
            <a:lvl6pPr marL="1331824" indent="0">
              <a:buNone/>
              <a:defRPr sz="1165"/>
            </a:lvl6pPr>
            <a:lvl7pPr marL="1598188" indent="0">
              <a:buNone/>
              <a:defRPr sz="1165"/>
            </a:lvl7pPr>
            <a:lvl8pPr marL="1864553" indent="0">
              <a:buNone/>
              <a:defRPr sz="1165"/>
            </a:lvl8pPr>
            <a:lvl9pPr marL="2130918" indent="0">
              <a:buNone/>
              <a:defRPr sz="116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FE61-139C-4253-8566-1E62CEC51354}" type="datetimeFigureOut">
              <a:rPr lang="fr-CH" smtClean="0"/>
              <a:t>21.10.2025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82A9-47D0-4F69-AE06-EED30BE5A15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97861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FE61-139C-4253-8566-1E62CEC51354}" type="datetimeFigureOut">
              <a:rPr lang="fr-CH" smtClean="0"/>
              <a:t>21.10.2025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82A9-47D0-4F69-AE06-EED30BE5A15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471174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2600" y="402483"/>
            <a:ext cx="1148775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276" y="402483"/>
            <a:ext cx="3379728" cy="640647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FE61-139C-4253-8566-1E62CEC51354}" type="datetimeFigureOut">
              <a:rPr lang="fr-CH" smtClean="0"/>
              <a:t>21.10.2025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82A9-47D0-4F69-AE06-EED30BE5A15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80492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>
            <a:extLst>
              <a:ext uri="{FF2B5EF4-FFF2-40B4-BE49-F238E27FC236}">
                <a16:creationId xmlns:a16="http://schemas.microsoft.com/office/drawing/2014/main" id="{7E61FC43-8C73-716B-6A19-78459AF41787}"/>
              </a:ext>
            </a:extLst>
          </p:cNvPr>
          <p:cNvSpPr/>
          <p:nvPr userDrawn="1"/>
        </p:nvSpPr>
        <p:spPr>
          <a:xfrm>
            <a:off x="287338" y="2770003"/>
            <a:ext cx="4760912" cy="3521140"/>
          </a:xfrm>
          <a:prstGeom prst="rect">
            <a:avLst/>
          </a:prstGeom>
          <a:solidFill>
            <a:srgbClr val="EEBA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 dirty="0"/>
          </a:p>
        </p:txBody>
      </p:sp>
      <p:pic>
        <p:nvPicPr>
          <p:cNvPr id="14" name="Image 13" descr="Une image contenant Roue de vélo, vélo&#10;&#10;Description générée automatiquement">
            <a:extLst>
              <a:ext uri="{FF2B5EF4-FFF2-40B4-BE49-F238E27FC236}">
                <a16:creationId xmlns:a16="http://schemas.microsoft.com/office/drawing/2014/main" id="{21F6B10A-FC6E-89E3-B327-0DDF5E893D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75" y="6959676"/>
            <a:ext cx="509450" cy="509450"/>
          </a:xfrm>
          <a:prstGeom prst="rect">
            <a:avLst/>
          </a:prstGeom>
        </p:spPr>
      </p:pic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D7820F78-FEB5-B2AD-5580-3AD4EBC4F236}"/>
              </a:ext>
            </a:extLst>
          </p:cNvPr>
          <p:cNvCxnSpPr/>
          <p:nvPr userDrawn="1"/>
        </p:nvCxnSpPr>
        <p:spPr>
          <a:xfrm>
            <a:off x="287338" y="6438442"/>
            <a:ext cx="4752975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593BA4FE-BAA7-A1C1-5283-98FE6D88EB1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55600" y="3353630"/>
            <a:ext cx="4563534" cy="881797"/>
          </a:xfrm>
        </p:spPr>
        <p:txBody>
          <a:bodyPr lIns="0" rIns="0">
            <a:noAutofit/>
          </a:bodyPr>
          <a:lstStyle>
            <a:lvl1pPr marL="0" indent="0">
              <a:buNone/>
              <a:defRPr sz="1300"/>
            </a:lvl1pPr>
            <a:lvl2pPr marL="266365" indent="0">
              <a:buNone/>
              <a:defRPr/>
            </a:lvl2pPr>
          </a:lstStyle>
          <a:p>
            <a:pPr lvl="0"/>
            <a:r>
              <a:rPr lang="fr-FR" dirty="0"/>
              <a:t>Introduction</a:t>
            </a:r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5F76882E-4CFA-34F3-60E0-865FF9C056D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5275" y="358775"/>
            <a:ext cx="4752975" cy="347662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latin typeface="+mj-lt"/>
              </a:defRPr>
            </a:lvl1pPr>
          </a:lstStyle>
          <a:p>
            <a:pPr lvl="0"/>
            <a:r>
              <a:rPr lang="fr-FR" dirty="0"/>
              <a:t>Titre</a:t>
            </a:r>
            <a:endParaRPr lang="fr-CH" dirty="0"/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23B52FFB-6962-7D33-B2E0-812BE9340FB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87338" y="950954"/>
            <a:ext cx="4752975" cy="1588793"/>
          </a:xfrm>
        </p:spPr>
        <p:txBody>
          <a:bodyPr lIns="0" rIns="0">
            <a:noAutofit/>
          </a:bodyPr>
          <a:lstStyle>
            <a:lvl1pPr marL="285750" indent="-285750">
              <a:buFont typeface="Arial" panose="020B0604020202020204" pitchFamily="34" charset="0"/>
              <a:buChar char="•"/>
              <a:defRPr sz="1300"/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31" name="Espace réservé du texte 23">
            <a:extLst>
              <a:ext uri="{FF2B5EF4-FFF2-40B4-BE49-F238E27FC236}">
                <a16:creationId xmlns:a16="http://schemas.microsoft.com/office/drawing/2014/main" id="{AEE08AD7-44BF-A733-C15C-8EAB8AF6F5C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55600" y="2872151"/>
            <a:ext cx="4563533" cy="347662"/>
          </a:xfrm>
        </p:spPr>
        <p:txBody>
          <a:bodyPr lIns="0" rIns="0">
            <a:noAutofit/>
          </a:bodyPr>
          <a:lstStyle>
            <a:lvl1pPr marL="0" indent="0">
              <a:buNone/>
              <a:defRPr sz="1500">
                <a:latin typeface="+mj-lt"/>
              </a:defRPr>
            </a:lvl1pPr>
          </a:lstStyle>
          <a:p>
            <a:pPr lvl="0"/>
            <a:r>
              <a:rPr lang="fr-FR" dirty="0"/>
              <a:t>Titre</a:t>
            </a:r>
            <a:endParaRPr lang="fr-CH" dirty="0"/>
          </a:p>
        </p:txBody>
      </p:sp>
      <p:sp>
        <p:nvSpPr>
          <p:cNvPr id="32" name="Espace réservé pour une image  17">
            <a:extLst>
              <a:ext uri="{FF2B5EF4-FFF2-40B4-BE49-F238E27FC236}">
                <a16:creationId xmlns:a16="http://schemas.microsoft.com/office/drawing/2014/main" id="{F485EDDE-7AF7-2A1D-B2C3-2D0306912483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55600" y="4360384"/>
            <a:ext cx="2308225" cy="1193800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/>
              <a:t>Carte des communes </a:t>
            </a:r>
            <a:r>
              <a:rPr lang="fr-CH" dirty="0" err="1"/>
              <a:t>enagées</a:t>
            </a:r>
            <a:endParaRPr lang="fr-CH" dirty="0"/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3F7E7E86-64D9-8CC5-69D9-7E8ABCA9B77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766483" y="4369244"/>
            <a:ext cx="2205567" cy="1828356"/>
          </a:xfrm>
        </p:spPr>
        <p:txBody>
          <a:bodyPr lIns="0" rIns="0"/>
          <a:lstStyle>
            <a:lvl1pPr marL="0" indent="0">
              <a:buNone/>
              <a:defRPr sz="1300"/>
            </a:lvl1pPr>
            <a:lvl2pPr marL="266365" indent="0">
              <a:buNone/>
              <a:defRPr/>
            </a:lvl2pPr>
          </a:lstStyle>
          <a:p>
            <a:pPr lvl="0"/>
            <a:r>
              <a:rPr lang="fr-FR" dirty="0"/>
              <a:t>Nb de communes PECC</a:t>
            </a:r>
          </a:p>
        </p:txBody>
      </p: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4DDD8A03-66EF-9B01-C75A-3B53E25BC00B}"/>
              </a:ext>
            </a:extLst>
          </p:cNvPr>
          <p:cNvCxnSpPr/>
          <p:nvPr userDrawn="1"/>
        </p:nvCxnSpPr>
        <p:spPr>
          <a:xfrm>
            <a:off x="307445" y="706437"/>
            <a:ext cx="4752975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94D1111D-377B-0E05-8B80-61BD67EE4FA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51558" y="7017645"/>
            <a:ext cx="2743200" cy="4032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i="1"/>
            </a:lvl1pPr>
          </a:lstStyle>
          <a:p>
            <a:pPr lvl="0"/>
            <a:r>
              <a:rPr lang="fr-FR" dirty="0"/>
              <a:t>Slogan de la commune</a:t>
            </a:r>
            <a:endParaRPr lang="fr-CH" dirty="0"/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81074CDB-25AC-BD72-D18A-DED57775219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841591" y="7024687"/>
            <a:ext cx="1190784" cy="40322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 i="0"/>
            </a:lvl1pPr>
          </a:lstStyle>
          <a:p>
            <a:pPr lvl="0"/>
            <a:r>
              <a:rPr lang="fr-FR" dirty="0"/>
              <a:t>Date</a:t>
            </a:r>
            <a:endParaRPr lang="fr-CH" dirty="0"/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446C223F-0C21-FCC1-4A1B-BC280B71271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9401" y="6520637"/>
            <a:ext cx="4760912" cy="355239"/>
          </a:xfrm>
        </p:spPr>
        <p:txBody>
          <a:bodyPr lIns="0" rIns="0">
            <a:noAutofit/>
          </a:bodyPr>
          <a:lstStyle>
            <a:lvl1pPr marL="0" indent="0">
              <a:buNone/>
              <a:defRPr sz="1200"/>
            </a:lvl1pPr>
            <a:lvl2pPr marL="266365" indent="0">
              <a:buNone/>
              <a:defRPr sz="1200"/>
            </a:lvl2pPr>
            <a:lvl3pPr marL="532730" indent="0">
              <a:buNone/>
              <a:defRPr sz="1200"/>
            </a:lvl3pPr>
            <a:lvl4pPr marL="799095" indent="0">
              <a:buNone/>
              <a:defRPr sz="1200"/>
            </a:lvl4pPr>
            <a:lvl5pPr marL="1065459" indent="0">
              <a:buNone/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57701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6" userDrawn="1">
          <p15:clr>
            <a:srgbClr val="FBAE40"/>
          </p15:clr>
        </p15:guide>
        <p15:guide id="2" pos="3175" userDrawn="1">
          <p15:clr>
            <a:srgbClr val="FBAE40"/>
          </p15:clr>
        </p15:guide>
        <p15:guide id="3" pos="181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, capture d’écran, graphisme&#10;&#10;Description générée automatiquement">
            <a:extLst>
              <a:ext uri="{FF2B5EF4-FFF2-40B4-BE49-F238E27FC236}">
                <a16:creationId xmlns:a16="http://schemas.microsoft.com/office/drawing/2014/main" id="{D03B7D6B-0378-EE38-6E6C-D6FA0D4A3FF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27650" cy="7534342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42E0702-60F3-C20E-593A-E376E90A0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773" y="2223979"/>
            <a:ext cx="4217552" cy="757346"/>
          </a:xfrm>
        </p:spPr>
        <p:txBody>
          <a:bodyPr lIns="0" rIns="0" anchor="t">
            <a:noAutofit/>
          </a:bodyPr>
          <a:lstStyle>
            <a:lvl1pPr algn="l">
              <a:defRPr sz="25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10" name="Espace réservé pour une image  17">
            <a:extLst>
              <a:ext uri="{FF2B5EF4-FFF2-40B4-BE49-F238E27FC236}">
                <a16:creationId xmlns:a16="http://schemas.microsoft.com/office/drawing/2014/main" id="{8DD794BF-1AE4-685E-2400-9C5905755B2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287773" y="473239"/>
            <a:ext cx="1355725" cy="1193800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/>
              <a:t>Armoiries communales ou logo PECC</a:t>
            </a:r>
          </a:p>
        </p:txBody>
      </p:sp>
      <p:sp>
        <p:nvSpPr>
          <p:cNvPr id="19" name="Espace réservé pour une image  17">
            <a:extLst>
              <a:ext uri="{FF2B5EF4-FFF2-40B4-BE49-F238E27FC236}">
                <a16:creationId xmlns:a16="http://schemas.microsoft.com/office/drawing/2014/main" id="{5E387B55-FF96-1CB3-E1EB-BFC09D7F80C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95805" y="4458671"/>
            <a:ext cx="1355725" cy="1193800"/>
          </a:xfrm>
        </p:spPr>
        <p:txBody>
          <a:bodyPr/>
          <a:lstStyle/>
          <a:p>
            <a:endParaRPr lang="fr-CH"/>
          </a:p>
        </p:txBody>
      </p:sp>
      <p:sp>
        <p:nvSpPr>
          <p:cNvPr id="20" name="Espace réservé pour une image  17">
            <a:extLst>
              <a:ext uri="{FF2B5EF4-FFF2-40B4-BE49-F238E27FC236}">
                <a16:creationId xmlns:a16="http://schemas.microsoft.com/office/drawing/2014/main" id="{2D1080BF-2E05-6288-259D-CEDA41C6EBE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990354" y="4460350"/>
            <a:ext cx="1355725" cy="1193800"/>
          </a:xfrm>
        </p:spPr>
        <p:txBody>
          <a:bodyPr/>
          <a:lstStyle/>
          <a:p>
            <a:endParaRPr lang="fr-CH"/>
          </a:p>
        </p:txBody>
      </p:sp>
      <p:sp>
        <p:nvSpPr>
          <p:cNvPr id="21" name="Espace réservé pour une image  17">
            <a:extLst>
              <a:ext uri="{FF2B5EF4-FFF2-40B4-BE49-F238E27FC236}">
                <a16:creationId xmlns:a16="http://schemas.microsoft.com/office/drawing/2014/main" id="{C6B6B49C-F692-1975-BE6B-DC4AE48A3E9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684902" y="4460350"/>
            <a:ext cx="1355725" cy="1193800"/>
          </a:xfrm>
        </p:spPr>
        <p:txBody>
          <a:bodyPr/>
          <a:lstStyle/>
          <a:p>
            <a:endParaRPr lang="fr-CH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D7BA5317-093E-C331-2088-B2B18F71B7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7773" y="3141131"/>
            <a:ext cx="4760477" cy="638707"/>
          </a:xfrm>
        </p:spPr>
        <p:txBody>
          <a:bodyPr lIns="0" rIns="0">
            <a:noAutofit/>
          </a:bodyPr>
          <a:lstStyle>
            <a:lvl1pPr marL="0" indent="0">
              <a:buNone/>
              <a:defRPr sz="1300"/>
            </a:lvl1pPr>
            <a:lvl2pPr marL="266365" indent="0">
              <a:buNone/>
              <a:defRPr/>
            </a:lvl2pPr>
          </a:lstStyle>
          <a:p>
            <a:pPr lvl="0"/>
            <a:r>
              <a:rPr lang="fr-FR" dirty="0"/>
              <a:t>Introduction</a:t>
            </a:r>
          </a:p>
        </p:txBody>
      </p:sp>
      <p:sp>
        <p:nvSpPr>
          <p:cNvPr id="23" name="Espace réservé du texte 23">
            <a:extLst>
              <a:ext uri="{FF2B5EF4-FFF2-40B4-BE49-F238E27FC236}">
                <a16:creationId xmlns:a16="http://schemas.microsoft.com/office/drawing/2014/main" id="{CEC87832-6B36-EBBF-F6A3-A2DB6D52DA9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7773" y="3963857"/>
            <a:ext cx="4760478" cy="347662"/>
          </a:xfrm>
        </p:spPr>
        <p:txBody>
          <a:bodyPr lIns="0" rIns="0">
            <a:noAutofit/>
          </a:bodyPr>
          <a:lstStyle>
            <a:lvl1pPr marL="0" indent="0">
              <a:buNone/>
              <a:defRPr sz="1500" b="1">
                <a:latin typeface="+mn-lt"/>
              </a:defRPr>
            </a:lvl1pPr>
          </a:lstStyle>
          <a:p>
            <a:pPr lvl="0"/>
            <a:r>
              <a:rPr lang="fr-FR" dirty="0"/>
              <a:t>Titre</a:t>
            </a:r>
            <a:endParaRPr lang="fr-CH" dirty="0"/>
          </a:p>
        </p:txBody>
      </p:sp>
      <p:sp>
        <p:nvSpPr>
          <p:cNvPr id="24" name="Espace réservé du texte 25">
            <a:extLst>
              <a:ext uri="{FF2B5EF4-FFF2-40B4-BE49-F238E27FC236}">
                <a16:creationId xmlns:a16="http://schemas.microsoft.com/office/drawing/2014/main" id="{EB5C71B6-5866-6E7D-22D5-55A76B12EBD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04900" y="5789613"/>
            <a:ext cx="1355725" cy="1389062"/>
          </a:xfrm>
        </p:spPr>
        <p:txBody>
          <a:bodyPr lIns="0" rIns="0">
            <a:noAutofit/>
          </a:bodyPr>
          <a:lstStyle>
            <a:lvl1pPr marL="0" indent="0">
              <a:buNone/>
              <a:defRPr sz="1300"/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5" name="Espace réservé du texte 25">
            <a:extLst>
              <a:ext uri="{FF2B5EF4-FFF2-40B4-BE49-F238E27FC236}">
                <a16:creationId xmlns:a16="http://schemas.microsoft.com/office/drawing/2014/main" id="{7983AC45-EB79-9F7D-6AF3-B5BD40F5F64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990354" y="5789113"/>
            <a:ext cx="1355725" cy="1389062"/>
          </a:xfrm>
        </p:spPr>
        <p:txBody>
          <a:bodyPr lIns="0" rIns="0">
            <a:noAutofit/>
          </a:bodyPr>
          <a:lstStyle>
            <a:lvl1pPr marL="0" indent="0">
              <a:buNone/>
              <a:defRPr sz="1300"/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278A329F-BDC5-D9EE-6963-C51C20A34E1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3692525" y="5789113"/>
            <a:ext cx="1355725" cy="1389062"/>
          </a:xfrm>
        </p:spPr>
        <p:txBody>
          <a:bodyPr lIns="0" rIns="0">
            <a:noAutofit/>
          </a:bodyPr>
          <a:lstStyle>
            <a:lvl1pPr marL="0" indent="0">
              <a:buNone/>
              <a:defRPr sz="1300"/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26516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texte, capture d’écran, conception&#10;&#10;Description générée automatiquement">
            <a:extLst>
              <a:ext uri="{FF2B5EF4-FFF2-40B4-BE49-F238E27FC236}">
                <a16:creationId xmlns:a16="http://schemas.microsoft.com/office/drawing/2014/main" id="{4D01C5E0-EDF8-580E-C32F-19323D4ECE5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666"/>
            <a:ext cx="5327650" cy="7534342"/>
          </a:xfrm>
          <a:prstGeom prst="rect">
            <a:avLst/>
          </a:prstGeom>
        </p:spPr>
      </p:pic>
      <p:pic>
        <p:nvPicPr>
          <p:cNvPr id="22" name="Graphique 21">
            <a:extLst>
              <a:ext uri="{FF2B5EF4-FFF2-40B4-BE49-F238E27FC236}">
                <a16:creationId xmlns:a16="http://schemas.microsoft.com/office/drawing/2014/main" id="{AB713B9F-1EFF-DC68-0E83-C57C7F55429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0629829">
            <a:off x="-225424" y="1606248"/>
            <a:ext cx="7216774" cy="5507105"/>
          </a:xfrm>
          <a:prstGeom prst="rect">
            <a:avLst/>
          </a:prstGeom>
        </p:spPr>
      </p:pic>
      <p:sp>
        <p:nvSpPr>
          <p:cNvPr id="11" name="Espace réservé du texte 21">
            <a:extLst>
              <a:ext uri="{FF2B5EF4-FFF2-40B4-BE49-F238E27FC236}">
                <a16:creationId xmlns:a16="http://schemas.microsoft.com/office/drawing/2014/main" id="{1865DEEC-BE36-EEEA-5C71-1EE1A7BD310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55599" y="3221843"/>
            <a:ext cx="4563534" cy="881797"/>
          </a:xfrm>
        </p:spPr>
        <p:txBody>
          <a:bodyPr lIns="0" rIns="0">
            <a:noAutofit/>
          </a:bodyPr>
          <a:lstStyle>
            <a:lvl1pPr marL="0" indent="0">
              <a:buNone/>
              <a:defRPr sz="1300"/>
            </a:lvl1pPr>
            <a:lvl2pPr marL="266365" indent="0">
              <a:buNone/>
              <a:defRPr/>
            </a:lvl2pPr>
          </a:lstStyle>
          <a:p>
            <a:pPr lvl="0"/>
            <a:r>
              <a:rPr lang="fr-FR" dirty="0"/>
              <a:t>Introduction</a:t>
            </a:r>
          </a:p>
        </p:txBody>
      </p:sp>
      <p:sp>
        <p:nvSpPr>
          <p:cNvPr id="12" name="Espace réservé du texte 23">
            <a:extLst>
              <a:ext uri="{FF2B5EF4-FFF2-40B4-BE49-F238E27FC236}">
                <a16:creationId xmlns:a16="http://schemas.microsoft.com/office/drawing/2014/main" id="{76E34461-AB91-1A39-57B0-5ECF967298D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5599" y="358775"/>
            <a:ext cx="4563534" cy="325024"/>
          </a:xfrm>
        </p:spPr>
        <p:txBody>
          <a:bodyPr lIns="0" rIns="0">
            <a:normAutofit/>
          </a:bodyPr>
          <a:lstStyle>
            <a:lvl1pPr marL="0" indent="0">
              <a:buNone/>
              <a:defRPr sz="1500" b="1">
                <a:latin typeface="+mn-lt"/>
              </a:defRPr>
            </a:lvl1pPr>
          </a:lstStyle>
          <a:p>
            <a:pPr lvl="0"/>
            <a:r>
              <a:rPr lang="fr-FR" dirty="0"/>
              <a:t>Titre</a:t>
            </a:r>
            <a:endParaRPr lang="fr-CH" dirty="0"/>
          </a:p>
        </p:txBody>
      </p:sp>
      <p:sp>
        <p:nvSpPr>
          <p:cNvPr id="13" name="Espace réservé du texte 25">
            <a:extLst>
              <a:ext uri="{FF2B5EF4-FFF2-40B4-BE49-F238E27FC236}">
                <a16:creationId xmlns:a16="http://schemas.microsoft.com/office/drawing/2014/main" id="{79A6B8E4-2E8B-E183-A0CD-9BEAE37259F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55599" y="808756"/>
            <a:ext cx="4563534" cy="1588793"/>
          </a:xfrm>
        </p:spPr>
        <p:txBody>
          <a:bodyPr lIns="0" rIns="0">
            <a:noAutofit/>
          </a:bodyPr>
          <a:lstStyle>
            <a:lvl1pPr marL="285750" indent="-285750">
              <a:buFont typeface="Arial" panose="020B0604020202020204" pitchFamily="34" charset="0"/>
              <a:buChar char="•"/>
              <a:defRPr sz="1300"/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5" name="Espace réservé pour une image  17">
            <a:extLst>
              <a:ext uri="{FF2B5EF4-FFF2-40B4-BE49-F238E27FC236}">
                <a16:creationId xmlns:a16="http://schemas.microsoft.com/office/drawing/2014/main" id="{7E2142A8-C19E-70EB-8163-A4CA6028776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610907" y="4192618"/>
            <a:ext cx="2308225" cy="1193800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/>
              <a:t>Carte des communes </a:t>
            </a:r>
            <a:r>
              <a:rPr lang="fr-CH" dirty="0" err="1"/>
              <a:t>enagées</a:t>
            </a:r>
            <a:endParaRPr lang="fr-CH" dirty="0"/>
          </a:p>
        </p:txBody>
      </p:sp>
      <p:sp>
        <p:nvSpPr>
          <p:cNvPr id="16" name="Espace réservé du texte 21">
            <a:extLst>
              <a:ext uri="{FF2B5EF4-FFF2-40B4-BE49-F238E27FC236}">
                <a16:creationId xmlns:a16="http://schemas.microsoft.com/office/drawing/2014/main" id="{D67A1AC4-DF11-5C38-6197-6C25B0FA7AA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5599" y="4196411"/>
            <a:ext cx="2205567" cy="1828356"/>
          </a:xfrm>
        </p:spPr>
        <p:txBody>
          <a:bodyPr lIns="0" rIns="0"/>
          <a:lstStyle>
            <a:lvl1pPr marL="0" indent="0">
              <a:buNone/>
              <a:defRPr sz="1300"/>
            </a:lvl1pPr>
            <a:lvl2pPr marL="266365" indent="0">
              <a:buNone/>
              <a:defRPr/>
            </a:lvl2pPr>
          </a:lstStyle>
          <a:p>
            <a:pPr lvl="0"/>
            <a:r>
              <a:rPr lang="fr-FR" dirty="0"/>
              <a:t>Nb de communes PECC</a:t>
            </a:r>
          </a:p>
        </p:txBody>
      </p:sp>
      <p:sp>
        <p:nvSpPr>
          <p:cNvPr id="18" name="Espace réservé du texte 6">
            <a:extLst>
              <a:ext uri="{FF2B5EF4-FFF2-40B4-BE49-F238E27FC236}">
                <a16:creationId xmlns:a16="http://schemas.microsoft.com/office/drawing/2014/main" id="{D6824165-904D-C06C-172A-394E5D581E5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55599" y="7017645"/>
            <a:ext cx="3339159" cy="4032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100" i="1"/>
            </a:lvl1pPr>
          </a:lstStyle>
          <a:p>
            <a:pPr lvl="0"/>
            <a:r>
              <a:rPr lang="fr-FR" dirty="0"/>
              <a:t>Slogan de la commune</a:t>
            </a:r>
            <a:endParaRPr lang="fr-CH" dirty="0"/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4B1CC919-91C1-FBC1-5777-D15B7185503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841591" y="7024687"/>
            <a:ext cx="920909" cy="40322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 i="0"/>
            </a:lvl1pPr>
          </a:lstStyle>
          <a:p>
            <a:pPr lvl="0"/>
            <a:r>
              <a:rPr lang="fr-FR" dirty="0"/>
              <a:t>Date</a:t>
            </a:r>
            <a:endParaRPr lang="fr-CH" dirty="0"/>
          </a:p>
        </p:txBody>
      </p:sp>
      <p:sp>
        <p:nvSpPr>
          <p:cNvPr id="20" name="Espace réservé du texte 10">
            <a:extLst>
              <a:ext uri="{FF2B5EF4-FFF2-40B4-BE49-F238E27FC236}">
                <a16:creationId xmlns:a16="http://schemas.microsoft.com/office/drawing/2014/main" id="{5C9D13F4-A193-0D75-04CF-42212C0C7C4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55599" y="6236176"/>
            <a:ext cx="4563533" cy="355239"/>
          </a:xfrm>
        </p:spPr>
        <p:txBody>
          <a:bodyPr lIns="0" rIns="0">
            <a:noAutofit/>
          </a:bodyPr>
          <a:lstStyle>
            <a:lvl1pPr marL="0" indent="0" algn="ctr">
              <a:buNone/>
              <a:defRPr sz="1200"/>
            </a:lvl1pPr>
            <a:lvl2pPr marL="266365" indent="0">
              <a:buNone/>
              <a:defRPr sz="1200"/>
            </a:lvl2pPr>
            <a:lvl3pPr marL="532730" indent="0">
              <a:buNone/>
              <a:defRPr sz="1200"/>
            </a:lvl3pPr>
            <a:lvl4pPr marL="799095" indent="0">
              <a:buNone/>
              <a:defRPr sz="1200"/>
            </a:lvl4pPr>
            <a:lvl5pPr marL="1065459" indent="0">
              <a:buNone/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23" name="Espace réservé du texte 23">
            <a:extLst>
              <a:ext uri="{FF2B5EF4-FFF2-40B4-BE49-F238E27FC236}">
                <a16:creationId xmlns:a16="http://schemas.microsoft.com/office/drawing/2014/main" id="{EB3BFC8E-5CC1-664E-D2E8-E3DCEEEB2095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55599" y="2770167"/>
            <a:ext cx="4563533" cy="325024"/>
          </a:xfrm>
        </p:spPr>
        <p:txBody>
          <a:bodyPr lIns="0" rIns="0">
            <a:normAutofit/>
          </a:bodyPr>
          <a:lstStyle>
            <a:lvl1pPr marL="0" indent="0">
              <a:buNone/>
              <a:defRPr sz="1500" b="1">
                <a:latin typeface="+mn-lt"/>
              </a:defRPr>
            </a:lvl1pPr>
          </a:lstStyle>
          <a:p>
            <a:pPr lvl="0"/>
            <a:r>
              <a:rPr lang="fr-FR" dirty="0"/>
              <a:t>Titre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09468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Graphique, dessin humoristique, conception&#10;&#10;Description générée automatiquement">
            <a:extLst>
              <a:ext uri="{FF2B5EF4-FFF2-40B4-BE49-F238E27FC236}">
                <a16:creationId xmlns:a16="http://schemas.microsoft.com/office/drawing/2014/main" id="{AD392186-48C1-3066-940F-5BAEDC2579A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885"/>
            <a:ext cx="5327650" cy="7547790"/>
          </a:xfrm>
          <a:prstGeom prst="rect">
            <a:avLst/>
          </a:prstGeom>
        </p:spPr>
      </p:pic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0EB4667-51D9-DBEB-1462-33C6ADD17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FE61-139C-4253-8566-1E62CEC51354}" type="datetimeFigureOut">
              <a:rPr lang="fr-CH" smtClean="0"/>
              <a:t>21.10.2025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6D1E40-038E-F55D-28FD-715F18098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47E9E62-8056-C072-DA1D-13A38811D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82A9-47D0-4F69-AE06-EED30BE5A157}" type="slidenum">
              <a:rPr lang="fr-CH" smtClean="0"/>
              <a:t>‹N°›</a:t>
            </a:fld>
            <a:endParaRPr lang="fr-CH"/>
          </a:p>
        </p:txBody>
      </p:sp>
      <p:sp>
        <p:nvSpPr>
          <p:cNvPr id="8" name="Espace réservé du texte 21">
            <a:extLst>
              <a:ext uri="{FF2B5EF4-FFF2-40B4-BE49-F238E27FC236}">
                <a16:creationId xmlns:a16="http://schemas.microsoft.com/office/drawing/2014/main" id="{AF61BFF2-FAF7-5724-F559-B8B38D35704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52475" y="3031413"/>
            <a:ext cx="4287838" cy="881797"/>
          </a:xfrm>
        </p:spPr>
        <p:txBody>
          <a:bodyPr lIns="0" rIns="0">
            <a:noAutofit/>
          </a:bodyPr>
          <a:lstStyle>
            <a:lvl1pPr marL="0" indent="0">
              <a:buNone/>
              <a:defRPr sz="1300"/>
            </a:lvl1pPr>
            <a:lvl2pPr marL="266365" indent="0">
              <a:buNone/>
              <a:defRPr/>
            </a:lvl2pPr>
          </a:lstStyle>
          <a:p>
            <a:pPr lvl="0"/>
            <a:r>
              <a:rPr lang="fr-FR" dirty="0"/>
              <a:t>Introduction</a:t>
            </a:r>
          </a:p>
        </p:txBody>
      </p:sp>
      <p:sp>
        <p:nvSpPr>
          <p:cNvPr id="9" name="Espace réservé du texte 25">
            <a:extLst>
              <a:ext uri="{FF2B5EF4-FFF2-40B4-BE49-F238E27FC236}">
                <a16:creationId xmlns:a16="http://schemas.microsoft.com/office/drawing/2014/main" id="{250FF6D0-1E84-6256-BB45-1F1D89A5AF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64997" y="798384"/>
            <a:ext cx="3475316" cy="1588793"/>
          </a:xfrm>
        </p:spPr>
        <p:txBody>
          <a:bodyPr lIns="0" rIns="0">
            <a:noAutofit/>
          </a:bodyPr>
          <a:lstStyle>
            <a:lvl1pPr marL="285750" indent="-285750">
              <a:buFont typeface="Arial" panose="020B0604020202020204" pitchFamily="34" charset="0"/>
              <a:buChar char="•"/>
              <a:defRPr sz="1300"/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1" name="Espace réservé pour une image  17">
            <a:extLst>
              <a:ext uri="{FF2B5EF4-FFF2-40B4-BE49-F238E27FC236}">
                <a16:creationId xmlns:a16="http://schemas.microsoft.com/office/drawing/2014/main" id="{B91D9B1D-40F0-2521-7578-49C032D68852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355600" y="4360384"/>
            <a:ext cx="2308225" cy="1193800"/>
          </a:xfrm>
        </p:spPr>
        <p:txBody>
          <a:bodyPr/>
          <a:lstStyle>
            <a:lvl1pPr>
              <a:defRPr/>
            </a:lvl1pPr>
          </a:lstStyle>
          <a:p>
            <a:r>
              <a:rPr lang="fr-CH" dirty="0"/>
              <a:t>Carte des communes </a:t>
            </a:r>
            <a:r>
              <a:rPr lang="fr-CH" dirty="0" err="1"/>
              <a:t>enagées</a:t>
            </a:r>
            <a:endParaRPr lang="fr-CH" dirty="0"/>
          </a:p>
        </p:txBody>
      </p:sp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A006B905-DC04-6E29-F0F8-044123B3EBD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857625" y="4080426"/>
            <a:ext cx="1182688" cy="1828356"/>
          </a:xfrm>
        </p:spPr>
        <p:txBody>
          <a:bodyPr lIns="0" rIns="0"/>
          <a:lstStyle>
            <a:lvl1pPr marL="0" indent="0">
              <a:buNone/>
              <a:defRPr sz="1300"/>
            </a:lvl1pPr>
            <a:lvl2pPr marL="266365" indent="0">
              <a:buNone/>
              <a:defRPr/>
            </a:lvl2pPr>
          </a:lstStyle>
          <a:p>
            <a:pPr lvl="0"/>
            <a:r>
              <a:rPr lang="fr-FR" dirty="0"/>
              <a:t>Nb de communes PECC</a:t>
            </a:r>
          </a:p>
        </p:txBody>
      </p:sp>
      <p:sp>
        <p:nvSpPr>
          <p:cNvPr id="14" name="Espace réservé du texte 10">
            <a:extLst>
              <a:ext uri="{FF2B5EF4-FFF2-40B4-BE49-F238E27FC236}">
                <a16:creationId xmlns:a16="http://schemas.microsoft.com/office/drawing/2014/main" id="{A678597F-945E-09F8-3138-8281B6B49CEF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9401" y="6520637"/>
            <a:ext cx="4760912" cy="355239"/>
          </a:xfrm>
        </p:spPr>
        <p:txBody>
          <a:bodyPr lIns="0" rIns="0">
            <a:noAutofit/>
          </a:bodyPr>
          <a:lstStyle>
            <a:lvl1pPr marL="0" indent="0">
              <a:buNone/>
              <a:defRPr sz="1200"/>
            </a:lvl1pPr>
            <a:lvl2pPr marL="266365" indent="0">
              <a:buNone/>
              <a:defRPr sz="1200"/>
            </a:lvl2pPr>
            <a:lvl3pPr marL="532730" indent="0">
              <a:buNone/>
              <a:defRPr sz="1200"/>
            </a:lvl3pPr>
            <a:lvl4pPr marL="799095" indent="0">
              <a:buNone/>
              <a:defRPr sz="1200"/>
            </a:lvl4pPr>
            <a:lvl5pPr marL="1065459" indent="0">
              <a:buNone/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15" name="Espace réservé du texte 23">
            <a:extLst>
              <a:ext uri="{FF2B5EF4-FFF2-40B4-BE49-F238E27FC236}">
                <a16:creationId xmlns:a16="http://schemas.microsoft.com/office/drawing/2014/main" id="{4E3C6157-B009-3B61-2265-B03BB7ABA69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64997" y="336137"/>
            <a:ext cx="3475316" cy="347662"/>
          </a:xfrm>
        </p:spPr>
        <p:txBody>
          <a:bodyPr lIns="0" rIns="0">
            <a:normAutofit/>
          </a:bodyPr>
          <a:lstStyle>
            <a:lvl1pPr marL="0" indent="0">
              <a:buNone/>
              <a:defRPr sz="1500" b="1">
                <a:latin typeface="+mn-lt"/>
              </a:defRPr>
            </a:lvl1pPr>
          </a:lstStyle>
          <a:p>
            <a:pPr lvl="0"/>
            <a:r>
              <a:rPr lang="fr-FR" dirty="0"/>
              <a:t>Titre</a:t>
            </a:r>
            <a:endParaRPr lang="fr-CH" dirty="0"/>
          </a:p>
        </p:txBody>
      </p:sp>
      <p:sp>
        <p:nvSpPr>
          <p:cNvPr id="16" name="Espace réservé du texte 23">
            <a:extLst>
              <a:ext uri="{FF2B5EF4-FFF2-40B4-BE49-F238E27FC236}">
                <a16:creationId xmlns:a16="http://schemas.microsoft.com/office/drawing/2014/main" id="{44719787-8BB8-BF63-745B-3F86172085A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52475" y="2552927"/>
            <a:ext cx="4287838" cy="347662"/>
          </a:xfrm>
        </p:spPr>
        <p:txBody>
          <a:bodyPr lIns="0" rIns="0">
            <a:normAutofit/>
          </a:bodyPr>
          <a:lstStyle>
            <a:lvl1pPr marL="0" indent="0">
              <a:buNone/>
              <a:defRPr sz="1500" b="1">
                <a:latin typeface="+mn-lt"/>
              </a:defRPr>
            </a:lvl1pPr>
          </a:lstStyle>
          <a:p>
            <a:pPr lvl="0"/>
            <a:r>
              <a:rPr lang="fr-FR" dirty="0"/>
              <a:t>Titre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66705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FE61-139C-4253-8566-1E62CEC51354}" type="datetimeFigureOut">
              <a:rPr lang="fr-CH" smtClean="0"/>
              <a:t>21.10.2025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82A9-47D0-4F69-AE06-EED30BE5A15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00901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01" y="1884671"/>
            <a:ext cx="4595098" cy="3144614"/>
          </a:xfrm>
        </p:spPr>
        <p:txBody>
          <a:bodyPr anchor="b"/>
          <a:lstStyle>
            <a:lvl1pPr>
              <a:defRPr sz="3496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501" y="5059035"/>
            <a:ext cx="4595098" cy="1653678"/>
          </a:xfrm>
        </p:spPr>
        <p:txBody>
          <a:bodyPr/>
          <a:lstStyle>
            <a:lvl1pPr marL="0" indent="0">
              <a:buNone/>
              <a:defRPr sz="1398">
                <a:solidFill>
                  <a:schemeClr val="tx1"/>
                </a:solidFill>
              </a:defRPr>
            </a:lvl1pPr>
            <a:lvl2pPr marL="266365" indent="0">
              <a:buNone/>
              <a:defRPr sz="1165">
                <a:solidFill>
                  <a:schemeClr val="tx1">
                    <a:tint val="75000"/>
                  </a:schemeClr>
                </a:solidFill>
              </a:defRPr>
            </a:lvl2pPr>
            <a:lvl3pPr marL="532729" indent="0">
              <a:buNone/>
              <a:defRPr sz="1049">
                <a:solidFill>
                  <a:schemeClr val="tx1">
                    <a:tint val="75000"/>
                  </a:schemeClr>
                </a:solidFill>
              </a:defRPr>
            </a:lvl3pPr>
            <a:lvl4pPr marL="799094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4pPr>
            <a:lvl5pPr marL="1065459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5pPr>
            <a:lvl6pPr marL="1331824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6pPr>
            <a:lvl7pPr marL="1598188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7pPr>
            <a:lvl8pPr marL="1864553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8pPr>
            <a:lvl9pPr marL="2130918" indent="0">
              <a:buNone/>
              <a:defRPr sz="93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FE61-139C-4253-8566-1E62CEC51354}" type="datetimeFigureOut">
              <a:rPr lang="fr-CH" smtClean="0"/>
              <a:t>21.10.2025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82A9-47D0-4F69-AE06-EED30BE5A15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88634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276" y="2012414"/>
            <a:ext cx="226425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7123" y="2012414"/>
            <a:ext cx="2264251" cy="479654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FE61-139C-4253-8566-1E62CEC51354}" type="datetimeFigureOut">
              <a:rPr lang="fr-CH" smtClean="0"/>
              <a:t>21.10.2025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82A9-47D0-4F69-AE06-EED30BE5A15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30547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402484"/>
            <a:ext cx="4595098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71" y="1853171"/>
            <a:ext cx="22538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71" y="2761381"/>
            <a:ext cx="2253845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7123" y="1853171"/>
            <a:ext cx="22649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7123" y="2761381"/>
            <a:ext cx="2264945" cy="406157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6FE61-139C-4253-8566-1E62CEC51354}" type="datetimeFigureOut">
              <a:rPr lang="fr-CH" smtClean="0"/>
              <a:t>21.10.2025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C82A9-47D0-4F69-AE06-EED30BE5A15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84431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276" y="402484"/>
            <a:ext cx="4595098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276" y="2012414"/>
            <a:ext cx="4595098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276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6FE61-139C-4253-8566-1E62CEC51354}" type="datetimeFigureOut">
              <a:rPr lang="fr-CH" smtClean="0"/>
              <a:t>21.10.2025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4784" y="7006700"/>
            <a:ext cx="179808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2653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C82A9-47D0-4F69-AE06-EED30BE5A157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8546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73" r:id="rId3"/>
    <p:sldLayoutId id="2147483675" r:id="rId4"/>
    <p:sldLayoutId id="2147483674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0" r:id="rId14"/>
    <p:sldLayoutId id="2147483671" r:id="rId15"/>
  </p:sldLayoutIdLst>
  <p:txStyles>
    <p:titleStyle>
      <a:lvl1pPr algn="l" defTabSz="532729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82" indent="-133182" algn="l" defTabSz="532729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39954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665912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65" kern="1200">
          <a:solidFill>
            <a:schemeClr val="tx1"/>
          </a:solidFill>
          <a:latin typeface="+mn-lt"/>
          <a:ea typeface="+mn-ea"/>
          <a:cs typeface="+mn-cs"/>
        </a:defRPr>
      </a:lvl3pPr>
      <a:lvl4pPr marL="93227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864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5006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37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735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4100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65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2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9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5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82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8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553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91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81" userDrawn="1">
          <p15:clr>
            <a:srgbClr val="F26B43"/>
          </p15:clr>
        </p15:guide>
        <p15:guide id="2" pos="167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>
            <a:extLst>
              <a:ext uri="{FF2B5EF4-FFF2-40B4-BE49-F238E27FC236}">
                <a16:creationId xmlns:a16="http://schemas.microsoft.com/office/drawing/2014/main" id="{433554CF-1F2A-C768-A766-065617AED8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br>
              <a:rPr lang="fr-CH" sz="2000" b="1" dirty="0"/>
            </a:br>
            <a:r>
              <a:rPr lang="fr-CH" sz="2000" b="1" dirty="0"/>
              <a:t>Mercredi 12 novembre 2025</a:t>
            </a:r>
            <a:br>
              <a:rPr lang="fr-CH" sz="2000" b="1" dirty="0"/>
            </a:br>
            <a:r>
              <a:rPr lang="fr-CH" sz="2000" b="1" dirty="0"/>
              <a:t>Salle du Conseil à 19h30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B2028DB8-A78D-8B4D-F5AF-F9BC35AA83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87773" y="3338946"/>
            <a:ext cx="4760477" cy="2750127"/>
          </a:xfrm>
        </p:spPr>
        <p:txBody>
          <a:bodyPr/>
          <a:lstStyle/>
          <a:p>
            <a:pPr algn="just"/>
            <a:r>
              <a:rPr lang="fr-CH" b="1" dirty="0"/>
              <a:t>Vous souhaitez connaître les actions du Plan énergie et climat communal, rejoignez la Municipalité et la Commission Durabilité pour une rencontre en toute convivialité.</a:t>
            </a:r>
          </a:p>
          <a:p>
            <a:pPr algn="just"/>
            <a:endParaRPr lang="fr-FR" dirty="0">
              <a:solidFill>
                <a:srgbClr val="000000"/>
              </a:solidFill>
              <a:latin typeface="SBBWeb Roman"/>
            </a:endParaRPr>
          </a:p>
          <a:p>
            <a:pPr algn="just"/>
            <a:r>
              <a:rPr lang="fr-FR" b="0" i="0" dirty="0">
                <a:solidFill>
                  <a:srgbClr val="000000"/>
                </a:solidFill>
                <a:effectLst/>
                <a:latin typeface="SBBWeb Roman"/>
              </a:rPr>
              <a:t>Depuis 2023, la Commune de Vaulion a mis en action son Plan énergie et </a:t>
            </a:r>
            <a:r>
              <a:rPr lang="fr-FR" b="0" i="0">
                <a:solidFill>
                  <a:srgbClr val="000000"/>
                </a:solidFill>
                <a:effectLst/>
                <a:latin typeface="SBBWeb Roman"/>
              </a:rPr>
              <a:t>climat communal - </a:t>
            </a:r>
            <a:r>
              <a:rPr lang="fr-FR" b="0" i="0" dirty="0">
                <a:solidFill>
                  <a:srgbClr val="000000"/>
                </a:solidFill>
                <a:effectLst/>
                <a:latin typeface="SBBWeb Roman"/>
              </a:rPr>
              <a:t>PECC.</a:t>
            </a:r>
          </a:p>
          <a:p>
            <a:pPr algn="just"/>
            <a:endParaRPr lang="fr-FR" b="0" i="0" dirty="0">
              <a:solidFill>
                <a:srgbClr val="000000"/>
              </a:solidFill>
              <a:effectLst/>
              <a:latin typeface="SBBWeb Roman"/>
            </a:endParaRPr>
          </a:p>
          <a:p>
            <a:pPr algn="just"/>
            <a:r>
              <a:rPr lang="fr-FR" dirty="0">
                <a:solidFill>
                  <a:srgbClr val="000000"/>
                </a:solidFill>
                <a:latin typeface="SBBWeb Roman"/>
              </a:rPr>
              <a:t>Plusieurs projets ont déjà été réalisés et d’autres sont à venir. </a:t>
            </a:r>
          </a:p>
          <a:p>
            <a:pPr algn="just"/>
            <a:endParaRPr lang="fr-FR" dirty="0">
              <a:solidFill>
                <a:srgbClr val="000000"/>
              </a:solidFill>
              <a:latin typeface="SBBWeb Roman"/>
            </a:endParaRPr>
          </a:p>
          <a:p>
            <a:pPr algn="just"/>
            <a:r>
              <a:rPr lang="fr-FR" dirty="0">
                <a:solidFill>
                  <a:srgbClr val="000000"/>
                </a:solidFill>
                <a:latin typeface="SBBWeb Roman"/>
              </a:rPr>
              <a:t>Vous voulez échanger sur ce sujet, obtenir des informations, nous vous attendons le mercredi 12 novembre prochain.</a:t>
            </a:r>
          </a:p>
          <a:p>
            <a:pPr algn="just"/>
            <a:r>
              <a:rPr lang="fr-FR" dirty="0">
                <a:solidFill>
                  <a:srgbClr val="000000"/>
                </a:solidFill>
                <a:latin typeface="SBBWeb Roman"/>
              </a:rPr>
              <a:t> Vos idées seront les bienvenues.</a:t>
            </a:r>
          </a:p>
          <a:p>
            <a:pPr algn="just"/>
            <a:endParaRPr lang="fr-FR" sz="1000" b="0" i="0" dirty="0">
              <a:solidFill>
                <a:srgbClr val="000000"/>
              </a:solidFill>
              <a:effectLst/>
              <a:latin typeface="SBBWeb Roman"/>
            </a:endParaRPr>
          </a:p>
          <a:p>
            <a:pPr algn="just"/>
            <a:endParaRPr lang="fr-FR" dirty="0">
              <a:solidFill>
                <a:srgbClr val="000000"/>
              </a:solidFill>
              <a:latin typeface="SBBWeb Roman"/>
            </a:endParaRPr>
          </a:p>
          <a:p>
            <a:pPr algn="just"/>
            <a:endParaRPr lang="fr-FR" dirty="0">
              <a:solidFill>
                <a:srgbClr val="000000"/>
              </a:solidFill>
              <a:latin typeface="SBBWeb Roman"/>
            </a:endParaRPr>
          </a:p>
          <a:p>
            <a:pPr algn="just"/>
            <a:endParaRPr lang="fr-FR" dirty="0">
              <a:solidFill>
                <a:srgbClr val="000000"/>
              </a:solidFill>
              <a:latin typeface="SBBWeb Roman"/>
            </a:endParaRPr>
          </a:p>
          <a:p>
            <a:pPr algn="just"/>
            <a:endParaRPr lang="fr-FR" dirty="0">
              <a:solidFill>
                <a:srgbClr val="000000"/>
              </a:solidFill>
              <a:latin typeface="SBBWeb Roman"/>
            </a:endParaRPr>
          </a:p>
          <a:p>
            <a:pPr algn="just"/>
            <a:endParaRPr lang="fr-FR" dirty="0">
              <a:solidFill>
                <a:srgbClr val="000000"/>
              </a:solidFill>
              <a:latin typeface="SBBWeb Roman"/>
            </a:endParaRPr>
          </a:p>
          <a:p>
            <a:endParaRPr lang="fr-CH" dirty="0"/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BF640074-D15D-B6B1-21B6-2B811059B2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078" y="516483"/>
            <a:ext cx="1127858" cy="1261981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BDB8983F-EEF2-6C57-551E-00F509FCAF03}"/>
              </a:ext>
            </a:extLst>
          </p:cNvPr>
          <p:cNvSpPr txBox="1"/>
          <p:nvPr/>
        </p:nvSpPr>
        <p:spPr>
          <a:xfrm>
            <a:off x="541082" y="6228362"/>
            <a:ext cx="7818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>
                <a:solidFill>
                  <a:schemeClr val="accent6">
                    <a:lumMod val="50000"/>
                  </a:schemeClr>
                </a:solidFill>
              </a:rPr>
              <a:t>Déchets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60AB1F5-3762-E392-7BD9-5DC231F27762}"/>
              </a:ext>
            </a:extLst>
          </p:cNvPr>
          <p:cNvSpPr txBox="1"/>
          <p:nvPr/>
        </p:nvSpPr>
        <p:spPr>
          <a:xfrm>
            <a:off x="2114838" y="6367652"/>
            <a:ext cx="1097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>
                <a:solidFill>
                  <a:schemeClr val="accent6">
                    <a:lumMod val="50000"/>
                  </a:schemeClr>
                </a:solidFill>
              </a:rPr>
              <a:t>Mobilité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E0F4AEB-3D44-2F0F-9B65-C14103B9F2CB}"/>
              </a:ext>
            </a:extLst>
          </p:cNvPr>
          <p:cNvSpPr txBox="1"/>
          <p:nvPr/>
        </p:nvSpPr>
        <p:spPr>
          <a:xfrm>
            <a:off x="3212811" y="6675429"/>
            <a:ext cx="13369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>
                <a:solidFill>
                  <a:schemeClr val="accent6">
                    <a:lumMod val="50000"/>
                  </a:schemeClr>
                </a:solidFill>
              </a:rPr>
              <a:t>Biodiversité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22DDBAD-9793-36F4-FE3B-1B90AB0CD31A}"/>
              </a:ext>
            </a:extLst>
          </p:cNvPr>
          <p:cNvSpPr txBox="1"/>
          <p:nvPr/>
        </p:nvSpPr>
        <p:spPr>
          <a:xfrm>
            <a:off x="1378528" y="6829317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400" b="1" dirty="0">
                <a:solidFill>
                  <a:schemeClr val="accent6">
                    <a:lumMod val="50000"/>
                  </a:schemeClr>
                </a:solidFill>
              </a:rPr>
              <a:t>Energie</a:t>
            </a:r>
          </a:p>
        </p:txBody>
      </p:sp>
    </p:spTree>
    <p:extLst>
      <p:ext uri="{BB962C8B-B14F-4D97-AF65-F5344CB8AC3E}">
        <p14:creationId xmlns:p14="http://schemas.microsoft.com/office/powerpoint/2010/main" val="23804462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443</TotalTime>
  <Words>100</Words>
  <Application>Microsoft Office PowerPoint</Application>
  <PresentationFormat>Personnalisé</PresentationFormat>
  <Paragraphs>18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SBBWeb Roman</vt:lpstr>
      <vt:lpstr>Thème Office</vt:lpstr>
      <vt:lpstr> Mercredi 12 novembre 2025 Salle du Conseil à 19h30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énergie et climat communal</dc:title>
  <dc:creator>Vouardoux Amélie</dc:creator>
  <cp:lastModifiedBy>Commune de Vaulion</cp:lastModifiedBy>
  <cp:revision>16</cp:revision>
  <cp:lastPrinted>2025-10-21T16:42:03Z</cp:lastPrinted>
  <dcterms:created xsi:type="dcterms:W3CDTF">2024-06-04T06:38:51Z</dcterms:created>
  <dcterms:modified xsi:type="dcterms:W3CDTF">2025-10-21T18:04:42Z</dcterms:modified>
</cp:coreProperties>
</file>